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464" r:id="rId5"/>
    <p:sldId id="428" r:id="rId6"/>
    <p:sldId id="465" r:id="rId7"/>
    <p:sldId id="466" r:id="rId8"/>
    <p:sldId id="416" r:id="rId9"/>
    <p:sldId id="467" r:id="rId10"/>
    <p:sldId id="418" r:id="rId11"/>
    <p:sldId id="468" r:id="rId12"/>
    <p:sldId id="45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B5"/>
    <a:srgbClr val="E85236"/>
    <a:srgbClr val="E5AF00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7" autoAdjust="0"/>
    <p:restoredTop sz="86372" autoAdjust="0"/>
  </p:normalViewPr>
  <p:slideViewPr>
    <p:cSldViewPr>
      <p:cViewPr varScale="1">
        <p:scale>
          <a:sx n="63" d="100"/>
          <a:sy n="63" d="100"/>
        </p:scale>
        <p:origin x="16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AB4CB-1A73-44ED-AC03-D239CF2AB66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9BECA0D-EDDD-46A3-B50B-59F7E4ADDD67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EPCI</a:t>
          </a:r>
        </a:p>
      </dgm:t>
    </dgm:pt>
    <dgm:pt modelId="{46930757-F6A4-4A5B-BDAE-FDF18F9E3C2F}" type="parTrans" cxnId="{6D1B8F08-3877-4B2A-8EF0-6A681A423A86}">
      <dgm:prSet/>
      <dgm:spPr/>
      <dgm:t>
        <a:bodyPr/>
        <a:lstStyle/>
        <a:p>
          <a:endParaRPr lang="fr-FR"/>
        </a:p>
      </dgm:t>
    </dgm:pt>
    <dgm:pt modelId="{18CDA3F1-F640-498A-857B-445F7A4F5897}" type="sibTrans" cxnId="{6D1B8F08-3877-4B2A-8EF0-6A681A423A86}">
      <dgm:prSet/>
      <dgm:spPr/>
      <dgm:t>
        <a:bodyPr/>
        <a:lstStyle/>
        <a:p>
          <a:endParaRPr lang="fr-FR"/>
        </a:p>
      </dgm:t>
    </dgm:pt>
    <dgm:pt modelId="{9EBBB908-21F3-487E-84DD-B5D0C440981C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Cobly</a:t>
          </a:r>
        </a:p>
      </dgm:t>
    </dgm:pt>
    <dgm:pt modelId="{E635728E-CD6B-48FD-A9C9-F14DF96458E4}" type="parTrans" cxnId="{38FBA5F3-D997-4B59-9CD1-475CEB06312D}">
      <dgm:prSet/>
      <dgm:spPr/>
      <dgm:t>
        <a:bodyPr/>
        <a:lstStyle/>
        <a:p>
          <a:endParaRPr lang="fr-FR"/>
        </a:p>
      </dgm:t>
    </dgm:pt>
    <dgm:pt modelId="{5F37A9EF-7DE8-4CE0-8636-514FB8915BDE}" type="sibTrans" cxnId="{38FBA5F3-D997-4B59-9CD1-475CEB06312D}">
      <dgm:prSet/>
      <dgm:spPr/>
      <dgm:t>
        <a:bodyPr/>
        <a:lstStyle/>
        <a:p>
          <a:endParaRPr lang="fr-FR"/>
        </a:p>
      </dgm:t>
    </dgm:pt>
    <dgm:pt modelId="{CF056A47-B8DF-4A7A-B61B-4896EE556201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Tanguiéta</a:t>
          </a:r>
        </a:p>
      </dgm:t>
    </dgm:pt>
    <dgm:pt modelId="{B3026BD5-8096-44E3-B248-F5CDE573D50A}" type="parTrans" cxnId="{4CCFBF3E-B024-4717-84F9-F89FD0B6EB8A}">
      <dgm:prSet/>
      <dgm:spPr/>
      <dgm:t>
        <a:bodyPr/>
        <a:lstStyle/>
        <a:p>
          <a:endParaRPr lang="fr-FR"/>
        </a:p>
      </dgm:t>
    </dgm:pt>
    <dgm:pt modelId="{15B808CB-4149-4ACF-95A4-034341925281}" type="sibTrans" cxnId="{4CCFBF3E-B024-4717-84F9-F89FD0B6EB8A}">
      <dgm:prSet/>
      <dgm:spPr/>
      <dgm:t>
        <a:bodyPr/>
        <a:lstStyle/>
        <a:p>
          <a:endParaRPr lang="fr-FR"/>
        </a:p>
      </dgm:t>
    </dgm:pt>
    <dgm:pt modelId="{66F72991-001A-425E-999E-697EB8F7F056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Matéri</a:t>
          </a:r>
        </a:p>
      </dgm:t>
    </dgm:pt>
    <dgm:pt modelId="{958775E1-B6B8-45E7-8916-CC4183D32A10}" type="parTrans" cxnId="{738B8B23-484B-4B78-A4BA-DD7252CF9407}">
      <dgm:prSet/>
      <dgm:spPr/>
      <dgm:t>
        <a:bodyPr/>
        <a:lstStyle/>
        <a:p>
          <a:endParaRPr lang="fr-FR"/>
        </a:p>
      </dgm:t>
    </dgm:pt>
    <dgm:pt modelId="{4FB5C1A0-763D-4DE8-A280-C547D0C30AA5}" type="sibTrans" cxnId="{738B8B23-484B-4B78-A4BA-DD7252CF9407}">
      <dgm:prSet/>
      <dgm:spPr/>
      <dgm:t>
        <a:bodyPr/>
        <a:lstStyle/>
        <a:p>
          <a:endParaRPr lang="fr-FR"/>
        </a:p>
      </dgm:t>
    </dgm:pt>
    <dgm:pt modelId="{36A321D9-2C6A-4605-8AC4-03436F07E2F5}" type="pres">
      <dgm:prSet presAssocID="{EF8AB4CB-1A73-44ED-AC03-D239CF2AB6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414BC7-8578-4530-AB13-7F8B83F47E44}" type="pres">
      <dgm:prSet presAssocID="{09BECA0D-EDDD-46A3-B50B-59F7E4ADDD67}" presName="centerShape" presStyleLbl="node0" presStyleIdx="0" presStyleCnt="1"/>
      <dgm:spPr/>
    </dgm:pt>
    <dgm:pt modelId="{DC44DCF3-D754-4C25-8734-A204B9910C5A}" type="pres">
      <dgm:prSet presAssocID="{E635728E-CD6B-48FD-A9C9-F14DF96458E4}" presName="parTrans" presStyleLbl="sibTrans2D1" presStyleIdx="0" presStyleCnt="3" custFlipVert="1" custFlipHor="1" custScaleX="121467" custScaleY="176650"/>
      <dgm:spPr/>
    </dgm:pt>
    <dgm:pt modelId="{D436EC48-2BB5-4576-BBCC-061B5912D11F}" type="pres">
      <dgm:prSet presAssocID="{E635728E-CD6B-48FD-A9C9-F14DF96458E4}" presName="connectorText" presStyleLbl="sibTrans2D1" presStyleIdx="0" presStyleCnt="3"/>
      <dgm:spPr/>
    </dgm:pt>
    <dgm:pt modelId="{B90DF56B-604E-4A62-923D-A101632C4A24}" type="pres">
      <dgm:prSet presAssocID="{9EBBB908-21F3-487E-84DD-B5D0C440981C}" presName="node" presStyleLbl="node1" presStyleIdx="0" presStyleCnt="3">
        <dgm:presLayoutVars>
          <dgm:bulletEnabled val="1"/>
        </dgm:presLayoutVars>
      </dgm:prSet>
      <dgm:spPr/>
    </dgm:pt>
    <dgm:pt modelId="{81A66ABC-C320-4FDA-B40F-E180B4C9C274}" type="pres">
      <dgm:prSet presAssocID="{B3026BD5-8096-44E3-B248-F5CDE573D50A}" presName="parTrans" presStyleLbl="sibTrans2D1" presStyleIdx="1" presStyleCnt="3" custAng="19365961" custFlipHor="1" custScaleX="144763" custScaleY="162126"/>
      <dgm:spPr/>
    </dgm:pt>
    <dgm:pt modelId="{A5BCA3F3-245A-4AC8-80EC-677F96E7DD9A}" type="pres">
      <dgm:prSet presAssocID="{B3026BD5-8096-44E3-B248-F5CDE573D50A}" presName="connectorText" presStyleLbl="sibTrans2D1" presStyleIdx="1" presStyleCnt="3"/>
      <dgm:spPr/>
    </dgm:pt>
    <dgm:pt modelId="{77A3FA23-0060-4AF5-B18A-77867DFCE024}" type="pres">
      <dgm:prSet presAssocID="{CF056A47-B8DF-4A7A-B61B-4896EE556201}" presName="node" presStyleLbl="node1" presStyleIdx="1" presStyleCnt="3" custRadScaleRad="148240" custRadScaleInc="555">
        <dgm:presLayoutVars>
          <dgm:bulletEnabled val="1"/>
        </dgm:presLayoutVars>
      </dgm:prSet>
      <dgm:spPr/>
    </dgm:pt>
    <dgm:pt modelId="{2FC02BD3-0225-45A1-89D3-7B9FFBB38C82}" type="pres">
      <dgm:prSet presAssocID="{958775E1-B6B8-45E7-8916-CC4183D32A10}" presName="parTrans" presStyleLbl="sibTrans2D1" presStyleIdx="2" presStyleCnt="3" custAng="2681967" custFlipHor="1" custScaleX="141751" custScaleY="163718"/>
      <dgm:spPr/>
    </dgm:pt>
    <dgm:pt modelId="{2FD357C1-8746-4B7E-8FA3-C470C494B178}" type="pres">
      <dgm:prSet presAssocID="{958775E1-B6B8-45E7-8916-CC4183D32A10}" presName="connectorText" presStyleLbl="sibTrans2D1" presStyleIdx="2" presStyleCnt="3"/>
      <dgm:spPr/>
    </dgm:pt>
    <dgm:pt modelId="{83B1954B-537A-41CC-A5EE-3C73490DB320}" type="pres">
      <dgm:prSet presAssocID="{66F72991-001A-425E-999E-697EB8F7F056}" presName="node" presStyleLbl="node1" presStyleIdx="2" presStyleCnt="3" custRadScaleRad="134965" custRadScaleInc="-610">
        <dgm:presLayoutVars>
          <dgm:bulletEnabled val="1"/>
        </dgm:presLayoutVars>
      </dgm:prSet>
      <dgm:spPr/>
    </dgm:pt>
  </dgm:ptLst>
  <dgm:cxnLst>
    <dgm:cxn modelId="{6D1B8F08-3877-4B2A-8EF0-6A681A423A86}" srcId="{EF8AB4CB-1A73-44ED-AC03-D239CF2AB663}" destId="{09BECA0D-EDDD-46A3-B50B-59F7E4ADDD67}" srcOrd="0" destOrd="0" parTransId="{46930757-F6A4-4A5B-BDAE-FDF18F9E3C2F}" sibTransId="{18CDA3F1-F640-498A-857B-445F7A4F5897}"/>
    <dgm:cxn modelId="{738B8B23-484B-4B78-A4BA-DD7252CF9407}" srcId="{09BECA0D-EDDD-46A3-B50B-59F7E4ADDD67}" destId="{66F72991-001A-425E-999E-697EB8F7F056}" srcOrd="2" destOrd="0" parTransId="{958775E1-B6B8-45E7-8916-CC4183D32A10}" sibTransId="{4FB5C1A0-763D-4DE8-A280-C547D0C30AA5}"/>
    <dgm:cxn modelId="{9757E326-2A13-42DA-B397-E4D798A7FDA2}" type="presOf" srcId="{E635728E-CD6B-48FD-A9C9-F14DF96458E4}" destId="{DC44DCF3-D754-4C25-8734-A204B9910C5A}" srcOrd="0" destOrd="0" presId="urn:microsoft.com/office/officeart/2005/8/layout/radial5"/>
    <dgm:cxn modelId="{15D41028-7535-4DA0-8D64-553CD359E39F}" type="presOf" srcId="{958775E1-B6B8-45E7-8916-CC4183D32A10}" destId="{2FD357C1-8746-4B7E-8FA3-C470C494B178}" srcOrd="1" destOrd="0" presId="urn:microsoft.com/office/officeart/2005/8/layout/radial5"/>
    <dgm:cxn modelId="{4CCFBF3E-B024-4717-84F9-F89FD0B6EB8A}" srcId="{09BECA0D-EDDD-46A3-B50B-59F7E4ADDD67}" destId="{CF056A47-B8DF-4A7A-B61B-4896EE556201}" srcOrd="1" destOrd="0" parTransId="{B3026BD5-8096-44E3-B248-F5CDE573D50A}" sibTransId="{15B808CB-4149-4ACF-95A4-034341925281}"/>
    <dgm:cxn modelId="{2E59EB6E-9654-43EA-9BA9-46D5B3C4B680}" type="presOf" srcId="{CF056A47-B8DF-4A7A-B61B-4896EE556201}" destId="{77A3FA23-0060-4AF5-B18A-77867DFCE024}" srcOrd="0" destOrd="0" presId="urn:microsoft.com/office/officeart/2005/8/layout/radial5"/>
    <dgm:cxn modelId="{80476E7F-969F-4B7A-A63A-EBFF199D84F3}" type="presOf" srcId="{E635728E-CD6B-48FD-A9C9-F14DF96458E4}" destId="{D436EC48-2BB5-4576-BBCC-061B5912D11F}" srcOrd="1" destOrd="0" presId="urn:microsoft.com/office/officeart/2005/8/layout/radial5"/>
    <dgm:cxn modelId="{2ECE118D-CD60-427F-95BD-FA40408B1E8A}" type="presOf" srcId="{958775E1-B6B8-45E7-8916-CC4183D32A10}" destId="{2FC02BD3-0225-45A1-89D3-7B9FFBB38C82}" srcOrd="0" destOrd="0" presId="urn:microsoft.com/office/officeart/2005/8/layout/radial5"/>
    <dgm:cxn modelId="{A2CF7E9F-E721-44CC-8993-A74C483ADDA6}" type="presOf" srcId="{66F72991-001A-425E-999E-697EB8F7F056}" destId="{83B1954B-537A-41CC-A5EE-3C73490DB320}" srcOrd="0" destOrd="0" presId="urn:microsoft.com/office/officeart/2005/8/layout/radial5"/>
    <dgm:cxn modelId="{218A47A3-BB11-4D45-8E22-E98BEA0F2866}" type="presOf" srcId="{09BECA0D-EDDD-46A3-B50B-59F7E4ADDD67}" destId="{B5414BC7-8578-4530-AB13-7F8B83F47E44}" srcOrd="0" destOrd="0" presId="urn:microsoft.com/office/officeart/2005/8/layout/radial5"/>
    <dgm:cxn modelId="{21C2EAAE-4BD2-4795-A22E-B59834EA8121}" type="presOf" srcId="{9EBBB908-21F3-487E-84DD-B5D0C440981C}" destId="{B90DF56B-604E-4A62-923D-A101632C4A24}" srcOrd="0" destOrd="0" presId="urn:microsoft.com/office/officeart/2005/8/layout/radial5"/>
    <dgm:cxn modelId="{86A652B0-7AFD-4797-A357-0CEAF114EA3B}" type="presOf" srcId="{B3026BD5-8096-44E3-B248-F5CDE573D50A}" destId="{81A66ABC-C320-4FDA-B40F-E180B4C9C274}" srcOrd="0" destOrd="0" presId="urn:microsoft.com/office/officeart/2005/8/layout/radial5"/>
    <dgm:cxn modelId="{ACE4D1B9-E656-4C30-8111-EAC843A50474}" type="presOf" srcId="{EF8AB4CB-1A73-44ED-AC03-D239CF2AB663}" destId="{36A321D9-2C6A-4605-8AC4-03436F07E2F5}" srcOrd="0" destOrd="0" presId="urn:microsoft.com/office/officeart/2005/8/layout/radial5"/>
    <dgm:cxn modelId="{521F66EC-BFAB-4CBD-AE53-4DA574BEFFA9}" type="presOf" srcId="{B3026BD5-8096-44E3-B248-F5CDE573D50A}" destId="{A5BCA3F3-245A-4AC8-80EC-677F96E7DD9A}" srcOrd="1" destOrd="0" presId="urn:microsoft.com/office/officeart/2005/8/layout/radial5"/>
    <dgm:cxn modelId="{38FBA5F3-D997-4B59-9CD1-475CEB06312D}" srcId="{09BECA0D-EDDD-46A3-B50B-59F7E4ADDD67}" destId="{9EBBB908-21F3-487E-84DD-B5D0C440981C}" srcOrd="0" destOrd="0" parTransId="{E635728E-CD6B-48FD-A9C9-F14DF96458E4}" sibTransId="{5F37A9EF-7DE8-4CE0-8636-514FB8915BDE}"/>
    <dgm:cxn modelId="{23F1E8C2-6B4B-43EA-8321-E3ED92688ABF}" type="presParOf" srcId="{36A321D9-2C6A-4605-8AC4-03436F07E2F5}" destId="{B5414BC7-8578-4530-AB13-7F8B83F47E44}" srcOrd="0" destOrd="0" presId="urn:microsoft.com/office/officeart/2005/8/layout/radial5"/>
    <dgm:cxn modelId="{C0F8131F-5603-460F-8376-18B40ED5F758}" type="presParOf" srcId="{36A321D9-2C6A-4605-8AC4-03436F07E2F5}" destId="{DC44DCF3-D754-4C25-8734-A204B9910C5A}" srcOrd="1" destOrd="0" presId="urn:microsoft.com/office/officeart/2005/8/layout/radial5"/>
    <dgm:cxn modelId="{21F42945-13D5-430A-AA79-CE9D846FB5FB}" type="presParOf" srcId="{DC44DCF3-D754-4C25-8734-A204B9910C5A}" destId="{D436EC48-2BB5-4576-BBCC-061B5912D11F}" srcOrd="0" destOrd="0" presId="urn:microsoft.com/office/officeart/2005/8/layout/radial5"/>
    <dgm:cxn modelId="{99E8CAD9-2B50-40D5-B7FB-2686113875B9}" type="presParOf" srcId="{36A321D9-2C6A-4605-8AC4-03436F07E2F5}" destId="{B90DF56B-604E-4A62-923D-A101632C4A24}" srcOrd="2" destOrd="0" presId="urn:microsoft.com/office/officeart/2005/8/layout/radial5"/>
    <dgm:cxn modelId="{7E07C55C-324F-4BA1-B3C9-9128F32E05F1}" type="presParOf" srcId="{36A321D9-2C6A-4605-8AC4-03436F07E2F5}" destId="{81A66ABC-C320-4FDA-B40F-E180B4C9C274}" srcOrd="3" destOrd="0" presId="urn:microsoft.com/office/officeart/2005/8/layout/radial5"/>
    <dgm:cxn modelId="{08F45C2A-D2D2-45B2-9E50-6C3709812767}" type="presParOf" srcId="{81A66ABC-C320-4FDA-B40F-E180B4C9C274}" destId="{A5BCA3F3-245A-4AC8-80EC-677F96E7DD9A}" srcOrd="0" destOrd="0" presId="urn:microsoft.com/office/officeart/2005/8/layout/radial5"/>
    <dgm:cxn modelId="{81FEDDDC-F2A3-4A64-A859-D7E7E56EC4D7}" type="presParOf" srcId="{36A321D9-2C6A-4605-8AC4-03436F07E2F5}" destId="{77A3FA23-0060-4AF5-B18A-77867DFCE024}" srcOrd="4" destOrd="0" presId="urn:microsoft.com/office/officeart/2005/8/layout/radial5"/>
    <dgm:cxn modelId="{7E8BD84C-9A0F-4C3F-9480-91F558C3AE29}" type="presParOf" srcId="{36A321D9-2C6A-4605-8AC4-03436F07E2F5}" destId="{2FC02BD3-0225-45A1-89D3-7B9FFBB38C82}" srcOrd="5" destOrd="0" presId="urn:microsoft.com/office/officeart/2005/8/layout/radial5"/>
    <dgm:cxn modelId="{02767B11-C2FC-4187-ABFE-5781B01093D4}" type="presParOf" srcId="{2FC02BD3-0225-45A1-89D3-7B9FFBB38C82}" destId="{2FD357C1-8746-4B7E-8FA3-C470C494B178}" srcOrd="0" destOrd="0" presId="urn:microsoft.com/office/officeart/2005/8/layout/radial5"/>
    <dgm:cxn modelId="{BAFC5724-2CDE-40C6-85C4-37BD11F29255}" type="presParOf" srcId="{36A321D9-2C6A-4605-8AC4-03436F07E2F5}" destId="{83B1954B-537A-41CC-A5EE-3C73490DB32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DEB91-3EE1-47B8-950B-DF1AB790E0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5170A3-F298-437D-953B-9DCE6387300E}" type="pres">
      <dgm:prSet presAssocID="{D9CDEB91-3EE1-47B8-950B-DF1AB790E0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9F9C4E4D-C853-4A68-A71D-12DB6EFB24BC}" type="presOf" srcId="{D9CDEB91-3EE1-47B8-950B-DF1AB790E0D1}" destId="{C75170A3-F298-437D-953B-9DCE6387300E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DEB91-3EE1-47B8-950B-DF1AB790E0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70188F-E91B-4C81-BA0A-CBFDE919DB74}">
      <dgm:prSet custT="1"/>
      <dgm:spPr/>
      <dgm:t>
        <a:bodyPr/>
        <a:lstStyle/>
        <a:p>
          <a:r>
            <a:rPr lang="fr-FR" sz="2400" dirty="0"/>
            <a:t>PRESENTATION DU DISPOSITIF TECHNIQUE</a:t>
          </a:r>
        </a:p>
      </dgm:t>
    </dgm:pt>
    <dgm:pt modelId="{A05741D6-F7B3-41C4-AA89-4420CE4E2BEB}" type="parTrans" cxnId="{D584B249-9639-484A-BF5B-834A07B79512}">
      <dgm:prSet/>
      <dgm:spPr/>
      <dgm:t>
        <a:bodyPr/>
        <a:lstStyle/>
        <a:p>
          <a:endParaRPr lang="fr-FR"/>
        </a:p>
      </dgm:t>
    </dgm:pt>
    <dgm:pt modelId="{C08609F4-D3BF-4990-A2F4-D4C864C67F2A}" type="sibTrans" cxnId="{D584B249-9639-484A-BF5B-834A07B79512}">
      <dgm:prSet/>
      <dgm:spPr/>
      <dgm:t>
        <a:bodyPr/>
        <a:lstStyle/>
        <a:p>
          <a:endParaRPr lang="fr-FR"/>
        </a:p>
      </dgm:t>
    </dgm:pt>
    <dgm:pt modelId="{C75170A3-F298-437D-953B-9DCE6387300E}" type="pres">
      <dgm:prSet presAssocID="{D9CDEB91-3EE1-47B8-950B-DF1AB790E0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47E726-F39F-4C74-B89A-2A56F97D279F}" type="pres">
      <dgm:prSet presAssocID="{9D70188F-E91B-4C81-BA0A-CBFDE919DB74}" presName="root1" presStyleCnt="0"/>
      <dgm:spPr/>
    </dgm:pt>
    <dgm:pt modelId="{D0F9AE2A-BCFB-4CBE-9622-A3CB4EE91FDD}" type="pres">
      <dgm:prSet presAssocID="{9D70188F-E91B-4C81-BA0A-CBFDE919DB74}" presName="LevelOneTextNode" presStyleLbl="node0" presStyleIdx="0" presStyleCnt="1" custScaleX="1490906" custScaleY="91571">
        <dgm:presLayoutVars>
          <dgm:chPref val="3"/>
        </dgm:presLayoutVars>
      </dgm:prSet>
      <dgm:spPr/>
    </dgm:pt>
    <dgm:pt modelId="{5133DF17-E4D4-4D8A-982E-47D360792D6D}" type="pres">
      <dgm:prSet presAssocID="{9D70188F-E91B-4C81-BA0A-CBFDE919DB74}" presName="level2hierChild" presStyleCnt="0"/>
      <dgm:spPr/>
    </dgm:pt>
  </dgm:ptLst>
  <dgm:cxnLst>
    <dgm:cxn modelId="{64A8F647-D483-460B-A628-D57577805FDE}" type="presOf" srcId="{9D70188F-E91B-4C81-BA0A-CBFDE919DB74}" destId="{D0F9AE2A-BCFB-4CBE-9622-A3CB4EE91FDD}" srcOrd="0" destOrd="0" presId="urn:microsoft.com/office/officeart/2005/8/layout/hierarchy2"/>
    <dgm:cxn modelId="{D584B249-9639-484A-BF5B-834A07B79512}" srcId="{D9CDEB91-3EE1-47B8-950B-DF1AB790E0D1}" destId="{9D70188F-E91B-4C81-BA0A-CBFDE919DB74}" srcOrd="0" destOrd="0" parTransId="{A05741D6-F7B3-41C4-AA89-4420CE4E2BEB}" sibTransId="{C08609F4-D3BF-4990-A2F4-D4C864C67F2A}"/>
    <dgm:cxn modelId="{9F9C4E4D-C853-4A68-A71D-12DB6EFB24BC}" type="presOf" srcId="{D9CDEB91-3EE1-47B8-950B-DF1AB790E0D1}" destId="{C75170A3-F298-437D-953B-9DCE6387300E}" srcOrd="0" destOrd="0" presId="urn:microsoft.com/office/officeart/2005/8/layout/hierarchy2"/>
    <dgm:cxn modelId="{D902C91D-4565-4D90-A513-F608A4C39EAC}" type="presParOf" srcId="{C75170A3-F298-437D-953B-9DCE6387300E}" destId="{B047E726-F39F-4C74-B89A-2A56F97D279F}" srcOrd="0" destOrd="0" presId="urn:microsoft.com/office/officeart/2005/8/layout/hierarchy2"/>
    <dgm:cxn modelId="{703E3D61-FE29-4C2E-BABE-484EC64FE55A}" type="presParOf" srcId="{B047E726-F39F-4C74-B89A-2A56F97D279F}" destId="{D0F9AE2A-BCFB-4CBE-9622-A3CB4EE91FDD}" srcOrd="0" destOrd="0" presId="urn:microsoft.com/office/officeart/2005/8/layout/hierarchy2"/>
    <dgm:cxn modelId="{AEAC8A18-168C-4A2B-B88F-88125FFDB258}" type="presParOf" srcId="{B047E726-F39F-4C74-B89A-2A56F97D279F}" destId="{5133DF17-E4D4-4D8A-982E-47D360792D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14BC7-8578-4530-AB13-7F8B83F47E44}">
      <dsp:nvSpPr>
        <dsp:cNvPr id="0" name=""/>
        <dsp:cNvSpPr/>
      </dsp:nvSpPr>
      <dsp:spPr>
        <a:xfrm>
          <a:off x="3494968" y="1739208"/>
          <a:ext cx="1239663" cy="12396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 dirty="0">
              <a:solidFill>
                <a:srgbClr val="FF0000"/>
              </a:solidFill>
            </a:rPr>
            <a:t>EPCI</a:t>
          </a:r>
        </a:p>
      </dsp:txBody>
      <dsp:txXfrm>
        <a:off x="3676512" y="1920752"/>
        <a:ext cx="876575" cy="876575"/>
      </dsp:txXfrm>
    </dsp:sp>
    <dsp:sp modelId="{DC44DCF3-D754-4C25-8734-A204B9910C5A}">
      <dsp:nvSpPr>
        <dsp:cNvPr id="0" name=""/>
        <dsp:cNvSpPr/>
      </dsp:nvSpPr>
      <dsp:spPr>
        <a:xfrm rot="16200000" flipH="1" flipV="1">
          <a:off x="3954527" y="1125442"/>
          <a:ext cx="320545" cy="74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-10800000">
        <a:off x="4002609" y="1226272"/>
        <a:ext cx="224382" cy="446732"/>
      </dsp:txXfrm>
    </dsp:sp>
    <dsp:sp modelId="{B90DF56B-604E-4A62-923D-A101632C4A24}">
      <dsp:nvSpPr>
        <dsp:cNvPr id="0" name=""/>
        <dsp:cNvSpPr/>
      </dsp:nvSpPr>
      <dsp:spPr>
        <a:xfrm>
          <a:off x="3494968" y="1629"/>
          <a:ext cx="1239663" cy="12396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Cobly</a:t>
          </a:r>
        </a:p>
      </dsp:txBody>
      <dsp:txXfrm>
        <a:off x="3676512" y="183173"/>
        <a:ext cx="876575" cy="876575"/>
      </dsp:txXfrm>
    </dsp:sp>
    <dsp:sp modelId="{81A66ABC-C320-4FDA-B40F-E180B4C9C274}">
      <dsp:nvSpPr>
        <dsp:cNvPr id="0" name=""/>
        <dsp:cNvSpPr/>
      </dsp:nvSpPr>
      <dsp:spPr>
        <a:xfrm rot="951157" flipH="1">
          <a:off x="4770021" y="2446303"/>
          <a:ext cx="880666" cy="683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4971124" y="2610969"/>
        <a:ext cx="675665" cy="410003"/>
      </dsp:txXfrm>
    </dsp:sp>
    <dsp:sp modelId="{77A3FA23-0060-4AF5-B18A-77867DFCE024}">
      <dsp:nvSpPr>
        <dsp:cNvPr id="0" name=""/>
        <dsp:cNvSpPr/>
      </dsp:nvSpPr>
      <dsp:spPr>
        <a:xfrm>
          <a:off x="5718142" y="2609627"/>
          <a:ext cx="1239663" cy="12396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Tanguiéta</a:t>
          </a:r>
        </a:p>
      </dsp:txBody>
      <dsp:txXfrm>
        <a:off x="5899686" y="2791171"/>
        <a:ext cx="876575" cy="876575"/>
      </dsp:txXfrm>
    </dsp:sp>
    <dsp:sp modelId="{2FC02BD3-0225-45A1-89D3-7B9FFBB38C82}">
      <dsp:nvSpPr>
        <dsp:cNvPr id="0" name=""/>
        <dsp:cNvSpPr/>
      </dsp:nvSpPr>
      <dsp:spPr>
        <a:xfrm rot="9514604" flipH="1">
          <a:off x="2754619" y="2443517"/>
          <a:ext cx="723494" cy="690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 rot="10800000">
        <a:off x="2761771" y="2619332"/>
        <a:ext cx="516480" cy="414029"/>
      </dsp:txXfrm>
    </dsp:sp>
    <dsp:sp modelId="{83B1954B-537A-41CC-A5EE-3C73490DB320}">
      <dsp:nvSpPr>
        <dsp:cNvPr id="0" name=""/>
        <dsp:cNvSpPr/>
      </dsp:nvSpPr>
      <dsp:spPr>
        <a:xfrm>
          <a:off x="1471562" y="2609627"/>
          <a:ext cx="1239663" cy="12396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Matéri</a:t>
          </a:r>
        </a:p>
      </dsp:txBody>
      <dsp:txXfrm>
        <a:off x="1653106" y="2791171"/>
        <a:ext cx="876575" cy="876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9AE2A-BCFB-4CBE-9622-A3CB4EE91FDD}">
      <dsp:nvSpPr>
        <dsp:cNvPr id="0" name=""/>
        <dsp:cNvSpPr/>
      </dsp:nvSpPr>
      <dsp:spPr>
        <a:xfrm>
          <a:off x="3381" y="23669"/>
          <a:ext cx="9082317" cy="27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PRESENTATION DU DISPOSITIF TECHNIQUE</a:t>
          </a:r>
        </a:p>
      </dsp:txBody>
      <dsp:txXfrm>
        <a:off x="11550" y="31838"/>
        <a:ext cx="9065979" cy="26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0FB7-8D40-4714-A6F6-B0A89C5BC3C9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7657-15BB-448E-B72A-D3E236DA3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4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3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79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06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0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4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7657-15BB-448E-B72A-D3E236DA30C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0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58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7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9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6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9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19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4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9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3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40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8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8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3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7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7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689-2D47-4414-87C0-9A899FC10E7F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A0E7-6F00-435F-9E1F-9C2C14727B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18/11/2019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2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.emf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060848"/>
            <a:ext cx="9036496" cy="4797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/>
              <a:t>PRÉSENTATION TERRITOIRE DE L’EPCI-PENDJARI</a:t>
            </a:r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r>
              <a:rPr lang="fr-FR" sz="3200" b="1" i="1" dirty="0"/>
              <a:t>Grand Popo, le 18 novembre 2019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4F25A0-5A50-4796-8B1D-4D8A2768853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9155"/>
            <a:ext cx="1085034" cy="734695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sp>
        <p:nvSpPr>
          <p:cNvPr id="3" name="Organigramme : Décision 2">
            <a:extLst>
              <a:ext uri="{FF2B5EF4-FFF2-40B4-BE49-F238E27FC236}">
                <a16:creationId xmlns:a16="http://schemas.microsoft.com/office/drawing/2014/main" id="{EEE34EA2-8579-488B-9D59-D675DCBDB397}"/>
              </a:ext>
            </a:extLst>
          </p:cNvPr>
          <p:cNvSpPr/>
          <p:nvPr/>
        </p:nvSpPr>
        <p:spPr>
          <a:xfrm>
            <a:off x="3203848" y="3933056"/>
            <a:ext cx="3600400" cy="360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logo_communaute_communes_pendjari_validé-2">
            <a:extLst>
              <a:ext uri="{FF2B5EF4-FFF2-40B4-BE49-F238E27FC236}">
                <a16:creationId xmlns:a16="http://schemas.microsoft.com/office/drawing/2014/main" id="{16BFBD18-258F-4C50-A167-DAF4CE064CB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94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94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700808"/>
            <a:ext cx="8964488" cy="5157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200" u="sng" dirty="0"/>
          </a:p>
          <a:p>
            <a:endParaRPr lang="fr-FR" sz="7200" b="1" u="sng" dirty="0"/>
          </a:p>
          <a:p>
            <a:endParaRPr lang="fr-FR" sz="7200" b="1" u="sng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7200" b="1" dirty="0"/>
          </a:p>
          <a:p>
            <a:endParaRPr lang="fr-FR" sz="14800" b="1" dirty="0"/>
          </a:p>
          <a:p>
            <a:endParaRPr lang="fr-FR" sz="14800" b="1" dirty="0"/>
          </a:p>
          <a:p>
            <a:endParaRPr lang="fr-FR" sz="14800" b="1" dirty="0"/>
          </a:p>
          <a:p>
            <a:endParaRPr lang="fr-FR" sz="14800" b="1" dirty="0"/>
          </a:p>
          <a:p>
            <a:r>
              <a:rPr lang="fr-FR" sz="21600" b="1" dirty="0"/>
              <a:t>Merci</a:t>
            </a:r>
          </a:p>
          <a:p>
            <a:pPr algn="just"/>
            <a:endParaRPr lang="fr-FR" sz="9600" b="1" dirty="0"/>
          </a:p>
          <a:p>
            <a:endParaRPr lang="fr-FR" sz="9800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fr-FR" sz="7200" b="1" dirty="0"/>
          </a:p>
          <a:p>
            <a:pPr algn="just"/>
            <a:endParaRPr lang="fr-FR" sz="7200" b="1" dirty="0"/>
          </a:p>
          <a:p>
            <a:pPr algn="just"/>
            <a:endParaRPr lang="fr-FR" sz="7200" b="1" dirty="0"/>
          </a:p>
          <a:p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162339" y="-1159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34A6C1-6247-4ABF-B413-6E733A4E51B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399156"/>
            <a:ext cx="1237546" cy="67295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14E428-5EFF-427D-9E08-41E012BE80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3"/>
          <a:stretch/>
        </p:blipFill>
        <p:spPr>
          <a:xfrm>
            <a:off x="0" y="1539869"/>
            <a:ext cx="9144000" cy="4337403"/>
          </a:xfrm>
          <a:prstGeom prst="rect">
            <a:avLst/>
          </a:prstGeom>
        </p:spPr>
      </p:pic>
      <p:pic>
        <p:nvPicPr>
          <p:cNvPr id="11" name="Image 10" descr="logo_communaute_communes_pendjari_validé-2">
            <a:extLst>
              <a:ext uri="{FF2B5EF4-FFF2-40B4-BE49-F238E27FC236}">
                <a16:creationId xmlns:a16="http://schemas.microsoft.com/office/drawing/2014/main" id="{C70C08E5-B2B9-41A4-8A3B-448D842A85B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03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57400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204864"/>
            <a:ext cx="9036496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endParaRPr lang="fr-FR" sz="51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51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51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51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endParaRPr lang="fr-FR" sz="11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11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11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fr-FR" sz="112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fr-FR" sz="11200" dirty="0">
                <a:solidFill>
                  <a:schemeClr val="tx2"/>
                </a:solidFill>
                <a:latin typeface="Trebuchet MS" panose="020B0603020202020204" pitchFamily="34" charset="0"/>
              </a:rPr>
              <a:t>PRÉSENTATION DES PARTENAIRES TRAVAILLANT SUR LE TERRITOIRE</a:t>
            </a:r>
          </a:p>
          <a:p>
            <a:endParaRPr lang="fr-FR" sz="11200" dirty="0">
              <a:latin typeface="Trebuchet MS" panose="020B0603020202020204" pitchFamily="34" charset="0"/>
            </a:endParaRPr>
          </a:p>
          <a:p>
            <a:pPr algn="just"/>
            <a:r>
              <a:rPr lang="fr-FR" sz="11200" dirty="0">
                <a:latin typeface="Trebuchet MS" panose="020B0603020202020204" pitchFamily="34" charset="0"/>
              </a:rPr>
              <a:t>EPCI: Etablissement Public de Coopération Intercommunale, une</a:t>
            </a:r>
            <a:r>
              <a:rPr lang="fr-FR" sz="11200" b="1" dirty="0"/>
              <a:t> Inter-collectivité mise en place de 2011;</a:t>
            </a: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endParaRPr lang="fr-FR" sz="4000" dirty="0">
              <a:latin typeface="Trebuchet MS" panose="020B0603020202020204" pitchFamily="34" charset="0"/>
            </a:endParaRPr>
          </a:p>
          <a:p>
            <a:pPr algn="just"/>
            <a:r>
              <a:rPr lang="fr-FR" sz="11200" dirty="0">
                <a:latin typeface="Trebuchet MS" panose="020B0603020202020204" pitchFamily="34" charset="0"/>
              </a:rPr>
              <a:t>UDOPER AD: Union Départementale des Organisations Professionnelles d’Eleveurs de Ruminants de l’Atacora et de la Donga, coopérative créée en 2008;</a:t>
            </a:r>
          </a:p>
          <a:p>
            <a:pPr algn="just"/>
            <a:endParaRPr lang="fr-FR" sz="11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1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11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 flipV="1">
            <a:off x="0" y="1124742"/>
            <a:ext cx="7616208" cy="4571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4F25A0-5A50-4796-8B1D-4D8A2768853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383281"/>
            <a:ext cx="1224136" cy="750570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9" descr="logo_communaute_communes_pendjari_validé-2">
            <a:extLst>
              <a:ext uri="{FF2B5EF4-FFF2-40B4-BE49-F238E27FC236}">
                <a16:creationId xmlns:a16="http://schemas.microsoft.com/office/drawing/2014/main" id="{E6CC6325-1D44-4E0C-9179-111683501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94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03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8072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700808"/>
            <a:ext cx="914400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81AA80-5B0F-4277-A7AB-B4357DEC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48883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PRESENTATION DE LA CONVENTION D’ENGAGEMENT DES MAIRES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5166"/>
            <a:ext cx="8229600" cy="5030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611560" y="6525344"/>
            <a:ext cx="7920880" cy="45719"/>
          </a:xfrm>
          <a:prstGeom prst="rect">
            <a:avLst/>
          </a:prstGeom>
          <a:solidFill>
            <a:srgbClr val="E85236"/>
          </a:solidFill>
          <a:ln w="25400" cap="flat" cmpd="sng" algn="ctr">
            <a:solidFill>
              <a:srgbClr val="E8523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57200" y="2276871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19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455"/>
            <a:ext cx="8229600" cy="6274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/>
              <a:t>Quote-part (2018) des collectivités et affectation des ressources 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sz="2800" b="1" dirty="0"/>
          </a:p>
          <a:p>
            <a:pPr marL="0" indent="0">
              <a:spcAft>
                <a:spcPts val="0"/>
              </a:spcAft>
              <a:buNone/>
            </a:pPr>
            <a:endParaRPr lang="fr-FR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1633"/>
            <a:ext cx="7920880" cy="45719"/>
          </a:xfrm>
          <a:prstGeom prst="rect">
            <a:avLst/>
          </a:prstGeom>
          <a:solidFill>
            <a:srgbClr val="E85236"/>
          </a:solidFill>
          <a:ln w="25400" cap="flat" cmpd="sng" algn="ctr">
            <a:solidFill>
              <a:srgbClr val="E8523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1196752"/>
          <a:ext cx="8741062" cy="3652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8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Quote-Part (ressources)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Affectation des ressources (dépenses)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Collectivités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Taux de répartition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Montant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Nature des dépenses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Montant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Cobly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Motivation 3 animateurs UCOPER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660 000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Matéri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Motivations des 17 comités de suivi (</a:t>
                      </a:r>
                      <a:r>
                        <a:rPr lang="fr-FR" dirty="0" err="1"/>
                        <a:t>Tiélé-Doga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Nambouli-Kouanténi</a:t>
                      </a:r>
                      <a:r>
                        <a:rPr lang="fr-FR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1 140 000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Tanguiéta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16,7%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412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1.800.000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1 800 000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7966032" y="5903459"/>
            <a:ext cx="954541" cy="954541"/>
            <a:chOff x="10344" y="-795588"/>
            <a:chExt cx="1239663" cy="1239663"/>
          </a:xfrm>
        </p:grpSpPr>
        <p:sp>
          <p:nvSpPr>
            <p:cNvPr id="7" name="Ellipse 6"/>
            <p:cNvSpPr/>
            <p:nvPr/>
          </p:nvSpPr>
          <p:spPr>
            <a:xfrm>
              <a:off x="10344" y="-795588"/>
              <a:ext cx="1239663" cy="123966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8" name="Ellipse 4"/>
            <p:cNvSpPr/>
            <p:nvPr/>
          </p:nvSpPr>
          <p:spPr>
            <a:xfrm>
              <a:off x="238451" y="-538514"/>
              <a:ext cx="876575" cy="8765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2000" b="1" dirty="0">
                  <a:solidFill>
                    <a:srgbClr val="FF0000"/>
                  </a:solidFill>
                </a:rPr>
                <a:t>EPCI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01473"/>
            <a:ext cx="9180512" cy="5656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0930" y="1628799"/>
            <a:ext cx="8642140" cy="504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F9D481-F471-4D03-87B0-CAAEFD9AAD0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1527"/>
            <a:ext cx="1208297" cy="892324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43316106-97C5-4927-BFEA-80826888A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300085"/>
              </p:ext>
            </p:extLst>
          </p:nvPr>
        </p:nvGraphicFramePr>
        <p:xfrm>
          <a:off x="539552" y="1471364"/>
          <a:ext cx="8064896" cy="55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02025D63-4156-477D-A627-F63ABD22E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577477"/>
              </p:ext>
            </p:extLst>
          </p:nvPr>
        </p:nvGraphicFramePr>
        <p:xfrm>
          <a:off x="54920" y="1548977"/>
          <a:ext cx="9089080" cy="32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AF1E9B-CA7C-43FE-BA28-97525BC3D251}"/>
              </a:ext>
            </a:extLst>
          </p:cNvPr>
          <p:cNvSpPr/>
          <p:nvPr/>
        </p:nvSpPr>
        <p:spPr>
          <a:xfrm>
            <a:off x="54920" y="2247540"/>
            <a:ext cx="2808312" cy="53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EPCI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088D8-8BDF-4F87-80E4-78CF07059DA5}"/>
              </a:ext>
            </a:extLst>
          </p:cNvPr>
          <p:cNvSpPr/>
          <p:nvPr/>
        </p:nvSpPr>
        <p:spPr>
          <a:xfrm>
            <a:off x="3246547" y="3156656"/>
            <a:ext cx="2304846" cy="52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UDOPER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02EED-6D48-4466-9419-27ED5B68FB80}"/>
              </a:ext>
            </a:extLst>
          </p:cNvPr>
          <p:cNvSpPr/>
          <p:nvPr/>
        </p:nvSpPr>
        <p:spPr>
          <a:xfrm>
            <a:off x="6156176" y="2304255"/>
            <a:ext cx="2808312" cy="53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UDOPER</a:t>
            </a:r>
          </a:p>
        </p:txBody>
      </p:sp>
      <p:sp>
        <p:nvSpPr>
          <p:cNvPr id="5" name="Flèche : double flèche horizontale 4">
            <a:extLst>
              <a:ext uri="{FF2B5EF4-FFF2-40B4-BE49-F238E27FC236}">
                <a16:creationId xmlns:a16="http://schemas.microsoft.com/office/drawing/2014/main" id="{C448A99D-B2C2-43A9-B3F7-78E00E75F14E}"/>
              </a:ext>
            </a:extLst>
          </p:cNvPr>
          <p:cNvSpPr/>
          <p:nvPr/>
        </p:nvSpPr>
        <p:spPr>
          <a:xfrm>
            <a:off x="2879167" y="2444058"/>
            <a:ext cx="3311354" cy="2569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8F48F13F-2701-43B1-82FE-F0B2F21B63D8}"/>
              </a:ext>
            </a:extLst>
          </p:cNvPr>
          <p:cNvSpPr/>
          <p:nvPr/>
        </p:nvSpPr>
        <p:spPr>
          <a:xfrm>
            <a:off x="4139952" y="2585320"/>
            <a:ext cx="484632" cy="525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9E892F-C029-4BCD-9009-2656D57DB243}"/>
              </a:ext>
            </a:extLst>
          </p:cNvPr>
          <p:cNvSpPr/>
          <p:nvPr/>
        </p:nvSpPr>
        <p:spPr>
          <a:xfrm>
            <a:off x="539552" y="4164744"/>
            <a:ext cx="2016224" cy="34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UCOPER Tanguiéta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602D72-E507-450D-ABEF-07055E22CFB7}"/>
              </a:ext>
            </a:extLst>
          </p:cNvPr>
          <p:cNvSpPr/>
          <p:nvPr/>
        </p:nvSpPr>
        <p:spPr>
          <a:xfrm>
            <a:off x="3229549" y="4165723"/>
            <a:ext cx="2304846" cy="381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UCOPER Matéri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D67A21-F0C7-4E64-B5A3-290AA6710D29}"/>
              </a:ext>
            </a:extLst>
          </p:cNvPr>
          <p:cNvSpPr/>
          <p:nvPr/>
        </p:nvSpPr>
        <p:spPr>
          <a:xfrm>
            <a:off x="6060130" y="4125020"/>
            <a:ext cx="2304846" cy="38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UCOPER Cobly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DC4493D-8966-4DF4-845F-6E65DD8DB34E}"/>
              </a:ext>
            </a:extLst>
          </p:cNvPr>
          <p:cNvCxnSpPr>
            <a:cxnSpLocks/>
          </p:cNvCxnSpPr>
          <p:nvPr/>
        </p:nvCxnSpPr>
        <p:spPr>
          <a:xfrm>
            <a:off x="4283139" y="3699733"/>
            <a:ext cx="0" cy="42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5BF4F7E-FD9D-4771-9EEB-B3789FFA2462}"/>
              </a:ext>
            </a:extLst>
          </p:cNvPr>
          <p:cNvCxnSpPr>
            <a:cxnSpLocks/>
          </p:cNvCxnSpPr>
          <p:nvPr/>
        </p:nvCxnSpPr>
        <p:spPr>
          <a:xfrm flipH="1">
            <a:off x="2451411" y="3676626"/>
            <a:ext cx="1831728" cy="47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032AFD4-F709-45B2-8831-9630E7B9BEE6}"/>
              </a:ext>
            </a:extLst>
          </p:cNvPr>
          <p:cNvCxnSpPr>
            <a:cxnSpLocks/>
          </p:cNvCxnSpPr>
          <p:nvPr/>
        </p:nvCxnSpPr>
        <p:spPr>
          <a:xfrm>
            <a:off x="4315353" y="3681418"/>
            <a:ext cx="1768225" cy="42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CDE931F-865F-42D2-8138-083746647AE7}"/>
              </a:ext>
            </a:extLst>
          </p:cNvPr>
          <p:cNvSpPr/>
          <p:nvPr/>
        </p:nvSpPr>
        <p:spPr>
          <a:xfrm>
            <a:off x="539552" y="5136064"/>
            <a:ext cx="8064896" cy="520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SUIVI INFRASTRUCTURES MARCHANDES ET AGROPASTORALES PAR TROIS ANIMATEURS ENDOGENES</a:t>
            </a:r>
          </a:p>
        </p:txBody>
      </p: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F8503DA8-8FB4-47DF-8C65-1407F097B2A2}"/>
              </a:ext>
            </a:extLst>
          </p:cNvPr>
          <p:cNvSpPr/>
          <p:nvPr/>
        </p:nvSpPr>
        <p:spPr>
          <a:xfrm>
            <a:off x="1331640" y="4509123"/>
            <a:ext cx="484632" cy="62694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18EE2749-CA15-4B44-88A4-E075989F6DC2}"/>
              </a:ext>
            </a:extLst>
          </p:cNvPr>
          <p:cNvSpPr/>
          <p:nvPr/>
        </p:nvSpPr>
        <p:spPr>
          <a:xfrm>
            <a:off x="4315353" y="4547320"/>
            <a:ext cx="484632" cy="58874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bas 54">
            <a:extLst>
              <a:ext uri="{FF2B5EF4-FFF2-40B4-BE49-F238E27FC236}">
                <a16:creationId xmlns:a16="http://schemas.microsoft.com/office/drawing/2014/main" id="{68E017CF-D86A-4C76-AC87-4D17F65111F7}"/>
              </a:ext>
            </a:extLst>
          </p:cNvPr>
          <p:cNvSpPr/>
          <p:nvPr/>
        </p:nvSpPr>
        <p:spPr>
          <a:xfrm>
            <a:off x="6876256" y="4547320"/>
            <a:ext cx="484632" cy="58874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0533A1-5E80-4EB5-B38A-70A4A10A96A4}"/>
              </a:ext>
            </a:extLst>
          </p:cNvPr>
          <p:cNvSpPr/>
          <p:nvPr/>
        </p:nvSpPr>
        <p:spPr>
          <a:xfrm>
            <a:off x="395536" y="5989184"/>
            <a:ext cx="8352928" cy="62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PARTAGE DES CONSTATS DES  MISSIONS DE SUIVI PAR LES ANIMATEURS ENDOGENES</a:t>
            </a:r>
          </a:p>
        </p:txBody>
      </p:sp>
      <p:sp>
        <p:nvSpPr>
          <p:cNvPr id="57" name="Flèche : haut 56">
            <a:extLst>
              <a:ext uri="{FF2B5EF4-FFF2-40B4-BE49-F238E27FC236}">
                <a16:creationId xmlns:a16="http://schemas.microsoft.com/office/drawing/2014/main" id="{C06DE155-779F-4373-B5F0-3973EC068D0A}"/>
              </a:ext>
            </a:extLst>
          </p:cNvPr>
          <p:cNvSpPr/>
          <p:nvPr/>
        </p:nvSpPr>
        <p:spPr>
          <a:xfrm>
            <a:off x="8391298" y="2835179"/>
            <a:ext cx="978945" cy="3524951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P</a:t>
            </a:r>
          </a:p>
          <a:p>
            <a:pPr algn="ctr"/>
            <a:r>
              <a:rPr lang="fr-FR" sz="1600" dirty="0"/>
              <a:t>R</a:t>
            </a:r>
          </a:p>
          <a:p>
            <a:pPr algn="ctr"/>
            <a:r>
              <a:rPr lang="fr-FR" sz="1600" dirty="0"/>
              <a:t>E</a:t>
            </a:r>
          </a:p>
          <a:p>
            <a:pPr algn="ctr"/>
            <a:r>
              <a:rPr lang="fr-FR" sz="1600" dirty="0"/>
              <a:t>S</a:t>
            </a:r>
          </a:p>
          <a:p>
            <a:pPr algn="ctr"/>
            <a:r>
              <a:rPr lang="fr-FR" sz="1600" dirty="0"/>
              <a:t>I</a:t>
            </a:r>
          </a:p>
          <a:p>
            <a:pPr algn="ctr"/>
            <a:r>
              <a:rPr lang="fr-FR" sz="1600" dirty="0"/>
              <a:t>D</a:t>
            </a:r>
          </a:p>
          <a:p>
            <a:pPr algn="ctr"/>
            <a:r>
              <a:rPr lang="fr-FR" sz="1600" dirty="0"/>
              <a:t>E</a:t>
            </a:r>
          </a:p>
          <a:p>
            <a:pPr algn="ctr"/>
            <a:r>
              <a:rPr lang="fr-FR" sz="1600" dirty="0"/>
              <a:t>N</a:t>
            </a:r>
          </a:p>
          <a:p>
            <a:pPr algn="ctr"/>
            <a:r>
              <a:rPr lang="fr-FR" sz="1600" dirty="0"/>
              <a:t>T</a:t>
            </a:r>
          </a:p>
        </p:txBody>
      </p:sp>
      <p:sp>
        <p:nvSpPr>
          <p:cNvPr id="58" name="Flèche : haut 57">
            <a:extLst>
              <a:ext uri="{FF2B5EF4-FFF2-40B4-BE49-F238E27FC236}">
                <a16:creationId xmlns:a16="http://schemas.microsoft.com/office/drawing/2014/main" id="{78F62880-EF33-4997-9829-545B0B72FD54}"/>
              </a:ext>
            </a:extLst>
          </p:cNvPr>
          <p:cNvSpPr/>
          <p:nvPr/>
        </p:nvSpPr>
        <p:spPr>
          <a:xfrm>
            <a:off x="-253268" y="2817423"/>
            <a:ext cx="978945" cy="356046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CACV</a:t>
            </a:r>
          </a:p>
        </p:txBody>
      </p:sp>
      <p:pic>
        <p:nvPicPr>
          <p:cNvPr id="28" name="Image 27" descr="logo_communaute_communes_pendjari_validé-2">
            <a:extLst>
              <a:ext uri="{FF2B5EF4-FFF2-40B4-BE49-F238E27FC236}">
                <a16:creationId xmlns:a16="http://schemas.microsoft.com/office/drawing/2014/main" id="{264A5AFC-FDF6-44EF-A254-803FD81C2BE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999"/>
            <a:ext cx="1152128" cy="103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0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01572"/>
            <a:ext cx="9144000" cy="6475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b="1" dirty="0">
                <a:solidFill>
                  <a:schemeClr val="accent1">
                    <a:lumMod val="75000"/>
                  </a:schemeClr>
                </a:solidFill>
              </a:rPr>
              <a:t>Présentation des principales activités réalisées en 2019</a:t>
            </a:r>
          </a:p>
          <a:p>
            <a:r>
              <a:rPr lang="fr-FR" sz="2800" b="1" dirty="0"/>
              <a:t> 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L’interpellation des occupants récidivistes des pistes à bétail au commissariat de Tanguiéta,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Organisation des séances de vulgarisation du code pastoral;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Présentation des données techniques de la filière agropastorale du territoire;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Supervision de 17 comités de suivi des pistes à bétail du territoire;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Supervision des comités de gestion des marchés à bétail et du quai d’embarquement;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Sensibilisation des élus communaux sur la prise des actes  de reconnaissance des pistes à bétail;</a:t>
            </a:r>
          </a:p>
          <a:p>
            <a:pPr algn="just"/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600" b="1" dirty="0"/>
              <a:t>Formation des financiers des collectivités de la Pendjari sur leur présentations budgétaires,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6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D32E1A-044B-413C-BFCF-BC9CD8F94E6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99156"/>
            <a:ext cx="1326726" cy="734695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9" descr="logo_communaute_communes_pendjari_validé-2">
            <a:extLst>
              <a:ext uri="{FF2B5EF4-FFF2-40B4-BE49-F238E27FC236}">
                <a16:creationId xmlns:a16="http://schemas.microsoft.com/office/drawing/2014/main" id="{37EA50B0-321D-433E-8792-1EEDCFA490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88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5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548977"/>
            <a:ext cx="9144000" cy="53090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Présentation des principaux évènements survenus en 2019.</a:t>
            </a:r>
          </a:p>
          <a:p>
            <a:r>
              <a:rPr lang="fr-FR" sz="2800" b="1" dirty="0"/>
              <a:t>   </a:t>
            </a:r>
          </a:p>
          <a:p>
            <a:endParaRPr lang="fr-FR" sz="24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b="1" dirty="0"/>
              <a:t>Conflits liés au foncier des éleveurs avec  des déguerpissements par endroits (9 cas enregistrés);</a:t>
            </a:r>
          </a:p>
          <a:p>
            <a:pPr algn="just"/>
            <a:endParaRPr lang="fr-FR" sz="2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b="1" dirty="0"/>
              <a:t>Reprise des activités du quai d’embarquement de Tanguiéta;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algn="just"/>
            <a:endParaRPr lang="fr-FR" sz="2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algn="just"/>
            <a:endParaRPr lang="fr-FR" sz="2800" b="1" dirty="0"/>
          </a:p>
          <a:p>
            <a:pPr>
              <a:buFont typeface="Wingdings" panose="05000000000000000000" pitchFamily="2" charset="2"/>
              <a:buChar char="Ø"/>
            </a:pPr>
            <a:endParaRPr lang="fr-FR" sz="2800" b="1" dirty="0"/>
          </a:p>
          <a:p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D32E1A-044B-413C-BFCF-BC9CD8F94E6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399156"/>
            <a:ext cx="1085034" cy="672956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0" name="Image 9" descr="logo_communaute_communes_pendjari_validé-2">
            <a:extLst>
              <a:ext uri="{FF2B5EF4-FFF2-40B4-BE49-F238E27FC236}">
                <a16:creationId xmlns:a16="http://schemas.microsoft.com/office/drawing/2014/main" id="{04374A6C-2BE6-44E0-A07A-538EC7A5EB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FCD6A1-1B9D-4745-9E31-7EDA87FEE7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49081"/>
            <a:ext cx="460851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72148"/>
            <a:ext cx="9180512" cy="5400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548977"/>
            <a:ext cx="9144000" cy="53090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principales activités prévues pour 2020. </a:t>
            </a:r>
            <a:r>
              <a:rPr lang="fr-FR" sz="3600" b="1" dirty="0"/>
              <a:t> </a:t>
            </a:r>
          </a:p>
          <a:p>
            <a:r>
              <a:rPr lang="fr-FR" sz="2800" b="1" dirty="0"/>
              <a:t>  </a:t>
            </a:r>
          </a:p>
          <a:p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/>
              <a:t> </a:t>
            </a:r>
            <a:r>
              <a:rPr lang="fr-FR" sz="3800" b="1" dirty="0"/>
              <a:t>Réception des travaux de balisage de 40km de piste à bétail à Cobly;</a:t>
            </a:r>
          </a:p>
          <a:p>
            <a:pPr algn="just"/>
            <a:endParaRPr lang="fr-FR" sz="3800" b="1" dirty="0"/>
          </a:p>
          <a:p>
            <a:pPr algn="just"/>
            <a:endParaRPr lang="fr-FR" sz="38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800" b="1" dirty="0"/>
              <a:t>L’animation de deux débats informés sur les modules : mobilité et commerce de bétail en Afrique de l’Ouest;</a:t>
            </a:r>
          </a:p>
          <a:p>
            <a:pPr algn="just"/>
            <a:endParaRPr lang="fr-FR" sz="3800" b="1" dirty="0"/>
          </a:p>
          <a:p>
            <a:pPr algn="just"/>
            <a:endParaRPr lang="fr-FR" sz="38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800" b="1" dirty="0"/>
              <a:t>Suivi spécifique des conditions d’accès à l’eau par les transhumants et agroéleveurs du territoire;</a:t>
            </a:r>
          </a:p>
          <a:p>
            <a:pPr algn="just"/>
            <a:endParaRPr lang="fr-FR" sz="3800" b="1" dirty="0"/>
          </a:p>
          <a:p>
            <a:pPr algn="just"/>
            <a:endParaRPr lang="fr-FR" sz="38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800" b="1" dirty="0"/>
              <a:t>Organisation des cadres de concertation avec  les services techniques des collectivités sur la filière agropastorale;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38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8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400" b="1" dirty="0"/>
          </a:p>
          <a:p>
            <a:pPr algn="just"/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4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Parallélogramme 8"/>
          <p:cNvSpPr/>
          <p:nvPr/>
        </p:nvSpPr>
        <p:spPr>
          <a:xfrm>
            <a:off x="0" y="-15970"/>
            <a:ext cx="7616208" cy="11407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</a:t>
            </a:r>
          </a:p>
        </p:txBody>
      </p:sp>
      <p:pic>
        <p:nvPicPr>
          <p:cNvPr id="13" name="Image 12" descr="Logo 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" y="321543"/>
            <a:ext cx="121221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PROJETS\6. PARSAO\Logo_AFD_201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3" y="399156"/>
            <a:ext cx="1464945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D32E1A-044B-413C-BFCF-BC9CD8F94E6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628" y="399156"/>
            <a:ext cx="928507" cy="657082"/>
          </a:xfrm>
          <a:prstGeom prst="rect">
            <a:avLst/>
          </a:prstGeom>
          <a:noFill/>
          <a:ln w="9525" cmpd="sng">
            <a:solidFill>
              <a:srgbClr val="8EB4E3"/>
            </a:solidFill>
            <a:miter lim="800000"/>
            <a:headEnd/>
            <a:tailEnd/>
          </a:ln>
          <a:effectLst/>
        </p:spPr>
      </p:pic>
      <p:pic>
        <p:nvPicPr>
          <p:cNvPr id="11" name="Image 10" descr="logo_communaute_communes_pendjari_validé-2">
            <a:extLst>
              <a:ext uri="{FF2B5EF4-FFF2-40B4-BE49-F238E27FC236}">
                <a16:creationId xmlns:a16="http://schemas.microsoft.com/office/drawing/2014/main" id="{6ED0D0CD-EC83-45BA-AA2F-C96F5CECF0A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70" y="321542"/>
            <a:ext cx="1085034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31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12453</TotalTime>
  <Words>402</Words>
  <Application>Microsoft Office PowerPoint</Application>
  <PresentationFormat>Affichage à l'écran (4:3)</PresentationFormat>
  <Paragraphs>213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PRESENTATION DE LA CONVENTION D’ENGAGEMENT DES MAIRES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Beverly BRULLEFERT</dc:creator>
  <cp:lastModifiedBy>HP</cp:lastModifiedBy>
  <cp:revision>330</cp:revision>
  <dcterms:created xsi:type="dcterms:W3CDTF">2015-01-20T16:46:24Z</dcterms:created>
  <dcterms:modified xsi:type="dcterms:W3CDTF">2019-11-18T10:02:06Z</dcterms:modified>
</cp:coreProperties>
</file>